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EA75"/>
    <a:srgbClr val="91C137"/>
    <a:srgbClr val="446600"/>
    <a:srgbClr val="7DB8D5"/>
    <a:srgbClr val="76BADC"/>
    <a:srgbClr val="3A93C0"/>
    <a:srgbClr val="258DC1"/>
    <a:srgbClr val="00699E"/>
    <a:srgbClr val="82AEC4"/>
    <a:srgbClr val="77B2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4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A6DD-DE19-45E1-8CD8-D11714B14871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E77-3F52-45EA-86FC-A0604B88E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A6DD-DE19-45E1-8CD8-D11714B14871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E77-3F52-45EA-86FC-A0604B88E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A6DD-DE19-45E1-8CD8-D11714B14871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E77-3F52-45EA-86FC-A0604B88E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A6DD-DE19-45E1-8CD8-D11714B14871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E77-3F52-45EA-86FC-A0604B88E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A6DD-DE19-45E1-8CD8-D11714B14871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E77-3F52-45EA-86FC-A0604B88E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A6DD-DE19-45E1-8CD8-D11714B14871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E77-3F52-45EA-86FC-A0604B88E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A6DD-DE19-45E1-8CD8-D11714B14871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E77-3F52-45EA-86FC-A0604B88E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A6DD-DE19-45E1-8CD8-D11714B14871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E77-3F52-45EA-86FC-A0604B88E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A6DD-DE19-45E1-8CD8-D11714B14871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E77-3F52-45EA-86FC-A0604B88E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A6DD-DE19-45E1-8CD8-D11714B14871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E77-3F52-45EA-86FC-A0604B88E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A6DD-DE19-45E1-8CD8-D11714B14871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E77-3F52-45EA-86FC-A0604B88E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CA6DD-DE19-45E1-8CD8-D11714B14871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6E77-3F52-45EA-86FC-A0604B88E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0"/>
            <a:ext cx="9144000" cy="573528"/>
          </a:xfrm>
          <a:prstGeom prst="rect">
            <a:avLst/>
          </a:prstGeom>
          <a:solidFill>
            <a:srgbClr val="44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rostokąt 4"/>
          <p:cNvSpPr/>
          <p:nvPr/>
        </p:nvSpPr>
        <p:spPr>
          <a:xfrm>
            <a:off x="0" y="4587974"/>
            <a:ext cx="2160240" cy="555526"/>
          </a:xfrm>
          <a:prstGeom prst="rect">
            <a:avLst/>
          </a:prstGeom>
          <a:solidFill>
            <a:srgbClr val="C3EA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ole tekstowe 5"/>
          <p:cNvSpPr txBox="1"/>
          <p:nvPr/>
        </p:nvSpPr>
        <p:spPr>
          <a:xfrm>
            <a:off x="42268" y="19530"/>
            <a:ext cx="7482060" cy="553998"/>
          </a:xfrm>
          <a:prstGeom prst="rect">
            <a:avLst/>
          </a:prstGeom>
          <a:noFill/>
          <a:effectLst>
            <a:outerShdw blurRad="101600" dist="38100" dir="2700000" algn="tl" rotWithShape="0">
              <a:prstClr val="black">
                <a:alpha val="5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I Konferencja Naukowa Energetyki Rozproszonej</a:t>
            </a:r>
          </a:p>
          <a:p>
            <a:pPr algn="r"/>
            <a:r>
              <a:rPr lang="pl-PL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www.KNER2023.agh.edu.pl                                                     26.09.2023, Kraków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771551"/>
            <a:ext cx="7772400" cy="1656183"/>
          </a:xfrm>
        </p:spPr>
        <p:txBody>
          <a:bodyPr anchor="b"/>
          <a:lstStyle/>
          <a:p>
            <a:r>
              <a:rPr lang="pl-PL" dirty="0">
                <a:latin typeface="Trebuchet MS" pitchFamily="34" charset="0"/>
              </a:rPr>
              <a:t>Odzyskiwanie energii </a:t>
            </a:r>
            <a:br>
              <a:rPr lang="pl-PL" dirty="0">
                <a:latin typeface="Trebuchet MS" pitchFamily="34" charset="0"/>
              </a:rPr>
            </a:br>
            <a:r>
              <a:rPr lang="pl-PL" dirty="0">
                <a:latin typeface="Trebuchet MS" pitchFamily="34" charset="0"/>
              </a:rPr>
              <a:t>z otoczenia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2643758"/>
            <a:ext cx="7992888" cy="953244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  <a:latin typeface="Trebuchet MS" pitchFamily="34" charset="0"/>
              </a:rPr>
              <a:t>Energy </a:t>
            </a:r>
            <a:r>
              <a:rPr lang="pl-PL" dirty="0" err="1">
                <a:solidFill>
                  <a:schemeClr val="tx1"/>
                </a:solidFill>
                <a:latin typeface="Trebuchet MS" pitchFamily="34" charset="0"/>
              </a:rPr>
              <a:t>harvesting</a:t>
            </a:r>
            <a:endParaRPr lang="en-US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043608" y="4731990"/>
            <a:ext cx="7128792" cy="411510"/>
          </a:xfrm>
          <a:prstGeom prst="rect">
            <a:avLst/>
          </a:prstGeom>
          <a:solidFill>
            <a:srgbClr val="91C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rostokąt 9"/>
          <p:cNvSpPr/>
          <p:nvPr/>
        </p:nvSpPr>
        <p:spPr>
          <a:xfrm>
            <a:off x="0" y="4876006"/>
            <a:ext cx="9144000" cy="267494"/>
          </a:xfrm>
          <a:prstGeom prst="rect">
            <a:avLst/>
          </a:prstGeom>
          <a:solidFill>
            <a:srgbClr val="44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le tekstowe 12"/>
          <p:cNvSpPr txBox="1"/>
          <p:nvPr/>
        </p:nvSpPr>
        <p:spPr>
          <a:xfrm>
            <a:off x="0" y="4866501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smtClean="0">
                <a:solidFill>
                  <a:schemeClr val="bg1"/>
                </a:solidFill>
              </a:rPr>
              <a:t>Sesja </a:t>
            </a:r>
            <a:r>
              <a:rPr lang="pl-PL" sz="1200" b="1" dirty="0">
                <a:solidFill>
                  <a:schemeClr val="bg1"/>
                </a:solidFill>
              </a:rPr>
              <a:t># </a:t>
            </a:r>
            <a:r>
              <a:rPr lang="pl-PL" sz="1200" b="1">
                <a:solidFill>
                  <a:schemeClr val="bg1"/>
                </a:solidFill>
              </a:rPr>
              <a:t>- </a:t>
            </a:r>
            <a:r>
              <a:rPr lang="pl-PL" sz="1200" b="1" smtClean="0">
                <a:solidFill>
                  <a:schemeClr val="bg1"/>
                </a:solidFill>
              </a:rPr>
              <a:t>&lt;tytuł&gt;, &lt;data&gt;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283968" y="386789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Trebuchet MS" pitchFamily="34" charset="0"/>
              </a:rPr>
              <a:t>Autor(</a:t>
            </a:r>
            <a:r>
              <a:rPr lang="pl-PL" dirty="0" err="1">
                <a:latin typeface="Trebuchet MS" pitchFamily="34" charset="0"/>
              </a:rPr>
              <a:t>zy</a:t>
            </a:r>
            <a:r>
              <a:rPr lang="pl-PL" dirty="0">
                <a:latin typeface="Trebuchet MS" pitchFamily="34" charset="0"/>
              </a:rPr>
              <a:t>): A.BBBBB</a:t>
            </a:r>
          </a:p>
          <a:p>
            <a:r>
              <a:rPr lang="pl-PL" dirty="0">
                <a:latin typeface="Trebuchet MS" pitchFamily="34" charset="0"/>
              </a:rPr>
              <a:t>Afiliacja: Uniwersytet …</a:t>
            </a:r>
            <a:endParaRPr lang="en-US" dirty="0">
              <a:latin typeface="Trebuchet MS" pitchFamily="34" charset="0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xmlns="" id="{2DF3AF67-1631-787E-179A-4F0D847279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135" y="51470"/>
            <a:ext cx="1475597" cy="459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7018" y="0"/>
            <a:ext cx="9151018" cy="573528"/>
          </a:xfrm>
          <a:prstGeom prst="rect">
            <a:avLst/>
          </a:prstGeom>
          <a:solidFill>
            <a:srgbClr val="44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"/>
            <a:ext cx="7776864" cy="573528"/>
          </a:xfrm>
        </p:spPr>
        <p:txBody>
          <a:bodyPr>
            <a:noAutofit/>
          </a:bodyPr>
          <a:lstStyle/>
          <a:p>
            <a:pPr algn="l"/>
            <a:r>
              <a:rPr lang="pl-PL" sz="3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Tytuł slajdu</a:t>
            </a:r>
            <a:endParaRPr lang="pl-P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3895081"/>
          </a:xfrm>
        </p:spPr>
        <p:txBody>
          <a:bodyPr>
            <a:normAutofit/>
          </a:bodyPr>
          <a:lstStyle/>
          <a:p>
            <a:r>
              <a:rPr lang="pl-PL" sz="2800" smtClean="0"/>
              <a:t>Pierwszy poziom</a:t>
            </a:r>
            <a:endParaRPr lang="pl-PL" sz="2800" dirty="0"/>
          </a:p>
          <a:p>
            <a:pPr lvl="1"/>
            <a:r>
              <a:rPr lang="pl-PL" sz="2400" smtClean="0"/>
              <a:t>drugi poziom</a:t>
            </a:r>
            <a:endParaRPr lang="pl-PL" sz="2400" dirty="0"/>
          </a:p>
          <a:p>
            <a:pPr lvl="2"/>
            <a:r>
              <a:rPr lang="pl-PL" sz="2000" smtClean="0"/>
              <a:t>trzeci poziom</a:t>
            </a:r>
            <a:endParaRPr lang="pl-PL" sz="2000" dirty="0"/>
          </a:p>
        </p:txBody>
      </p:sp>
      <p:sp>
        <p:nvSpPr>
          <p:cNvPr id="5" name="Prostokąt 4"/>
          <p:cNvSpPr/>
          <p:nvPr/>
        </p:nvSpPr>
        <p:spPr>
          <a:xfrm>
            <a:off x="0" y="4587974"/>
            <a:ext cx="2160240" cy="555526"/>
          </a:xfrm>
          <a:prstGeom prst="rect">
            <a:avLst/>
          </a:prstGeom>
          <a:solidFill>
            <a:srgbClr val="C3EA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rostokąt 5"/>
          <p:cNvSpPr/>
          <p:nvPr/>
        </p:nvSpPr>
        <p:spPr>
          <a:xfrm>
            <a:off x="1043608" y="4731990"/>
            <a:ext cx="7128792" cy="411510"/>
          </a:xfrm>
          <a:prstGeom prst="rect">
            <a:avLst/>
          </a:prstGeom>
          <a:solidFill>
            <a:srgbClr val="91C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rostokąt 6"/>
          <p:cNvSpPr/>
          <p:nvPr/>
        </p:nvSpPr>
        <p:spPr>
          <a:xfrm>
            <a:off x="0" y="4876006"/>
            <a:ext cx="9144000" cy="267494"/>
          </a:xfrm>
          <a:prstGeom prst="rect">
            <a:avLst/>
          </a:prstGeom>
          <a:solidFill>
            <a:srgbClr val="44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ole tekstowe 7"/>
          <p:cNvSpPr txBox="1"/>
          <p:nvPr/>
        </p:nvSpPr>
        <p:spPr>
          <a:xfrm>
            <a:off x="8244408" y="4866501"/>
            <a:ext cx="899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b="1" smtClean="0">
                <a:solidFill>
                  <a:schemeClr val="bg1"/>
                </a:solidFill>
              </a:rPr>
              <a:t>slajd </a:t>
            </a:r>
            <a:r>
              <a:rPr lang="pl-PL" sz="1200" b="1" dirty="0">
                <a:solidFill>
                  <a:schemeClr val="bg1"/>
                </a:solidFill>
              </a:rPr>
              <a:t>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4866501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smtClean="0">
                <a:solidFill>
                  <a:schemeClr val="bg1"/>
                </a:solidFill>
              </a:rPr>
              <a:t>Sesja </a:t>
            </a:r>
            <a:r>
              <a:rPr lang="pl-PL" sz="1200" b="1" dirty="0">
                <a:solidFill>
                  <a:schemeClr val="bg1"/>
                </a:solidFill>
              </a:rPr>
              <a:t># </a:t>
            </a:r>
            <a:r>
              <a:rPr lang="pl-PL" sz="1200" b="1">
                <a:solidFill>
                  <a:schemeClr val="bg1"/>
                </a:solidFill>
              </a:rPr>
              <a:t>- </a:t>
            </a:r>
            <a:r>
              <a:rPr lang="pl-PL" sz="1200" b="1" smtClean="0">
                <a:solidFill>
                  <a:schemeClr val="bg1"/>
                </a:solidFill>
              </a:rPr>
              <a:t>&lt;tytuł&gt;, &lt;data&gt;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xmlns="" id="{8EA6A31B-813B-4E91-4222-0B8A44D21D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63785"/>
            <a:ext cx="485330" cy="44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1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</TotalTime>
  <Words>48</Words>
  <Application>Microsoft Office PowerPoint</Application>
  <PresentationFormat>Pokaz na ekranie (16:9)</PresentationFormat>
  <Paragraphs>13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Odzyskiwanie energii  z otoczenia</vt:lpstr>
      <vt:lpstr>Tytuł slajdu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generation problems</dc:title>
  <dc:creator>G.Hayduk</dc:creator>
  <cp:lastModifiedBy>G.Hayduk</cp:lastModifiedBy>
  <cp:revision>7</cp:revision>
  <dcterms:created xsi:type="dcterms:W3CDTF">2019-10-25T17:32:42Z</dcterms:created>
  <dcterms:modified xsi:type="dcterms:W3CDTF">2023-07-19T17:53:55Z</dcterms:modified>
</cp:coreProperties>
</file>